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56" r:id="rId5"/>
    <p:sldId id="258" r:id="rId6"/>
    <p:sldId id="283" r:id="rId7"/>
    <p:sldId id="293" r:id="rId8"/>
    <p:sldId id="294" r:id="rId9"/>
    <p:sldId id="295" r:id="rId10"/>
    <p:sldId id="296" r:id="rId11"/>
    <p:sldId id="29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00"/>
    <a:srgbClr val="336600"/>
    <a:srgbClr val="0000FF"/>
    <a:srgbClr val="903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1" autoAdjust="0"/>
    <p:restoredTop sz="94660"/>
  </p:normalViewPr>
  <p:slideViewPr>
    <p:cSldViewPr>
      <p:cViewPr varScale="1">
        <p:scale>
          <a:sx n="63" d="100"/>
          <a:sy n="63" d="100"/>
        </p:scale>
        <p:origin x="119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Breidenbach" userId="aec2ee6b-8d9e-4184-9287-2078480ca9e6" providerId="ADAL" clId="{916952F9-9AE1-4DA1-A8A0-0457A1C4C0D9}"/>
    <pc:docChg chg="modSld modMainMaster">
      <pc:chgData name="Peter Breidenbach" userId="aec2ee6b-8d9e-4184-9287-2078480ca9e6" providerId="ADAL" clId="{916952F9-9AE1-4DA1-A8A0-0457A1C4C0D9}" dt="2022-10-05T12:48:08.660" v="16" actId="1076"/>
      <pc:docMkLst>
        <pc:docMk/>
      </pc:docMkLst>
      <pc:sldChg chg="setBg">
        <pc:chgData name="Peter Breidenbach" userId="aec2ee6b-8d9e-4184-9287-2078480ca9e6" providerId="ADAL" clId="{916952F9-9AE1-4DA1-A8A0-0457A1C4C0D9}" dt="2022-09-21T06:49:56.235" v="5"/>
        <pc:sldMkLst>
          <pc:docMk/>
          <pc:sldMk cId="0" sldId="256"/>
        </pc:sldMkLst>
      </pc:sldChg>
      <pc:sldChg chg="modSp setBg">
        <pc:chgData name="Peter Breidenbach" userId="aec2ee6b-8d9e-4184-9287-2078480ca9e6" providerId="ADAL" clId="{916952F9-9AE1-4DA1-A8A0-0457A1C4C0D9}" dt="2022-10-05T12:47:22.772" v="10" actId="1076"/>
        <pc:sldMkLst>
          <pc:docMk/>
          <pc:sldMk cId="0" sldId="258"/>
        </pc:sldMkLst>
        <pc:spChg chg="mod">
          <ac:chgData name="Peter Breidenbach" userId="aec2ee6b-8d9e-4184-9287-2078480ca9e6" providerId="ADAL" clId="{916952F9-9AE1-4DA1-A8A0-0457A1C4C0D9}" dt="2022-10-05T12:47:22.772" v="10" actId="1076"/>
          <ac:spMkLst>
            <pc:docMk/>
            <pc:sldMk cId="0" sldId="258"/>
            <ac:spMk id="2" creationId="{00000000-0000-0000-0000-000000000000}"/>
          </ac:spMkLst>
        </pc:spChg>
      </pc:sldChg>
      <pc:sldChg chg="modSp">
        <pc:chgData name="Peter Breidenbach" userId="aec2ee6b-8d9e-4184-9287-2078480ca9e6" providerId="ADAL" clId="{916952F9-9AE1-4DA1-A8A0-0457A1C4C0D9}" dt="2022-10-05T12:47:37.324" v="11" actId="1076"/>
        <pc:sldMkLst>
          <pc:docMk/>
          <pc:sldMk cId="0" sldId="283"/>
        </pc:sldMkLst>
        <pc:spChg chg="mod">
          <ac:chgData name="Peter Breidenbach" userId="aec2ee6b-8d9e-4184-9287-2078480ca9e6" providerId="ADAL" clId="{916952F9-9AE1-4DA1-A8A0-0457A1C4C0D9}" dt="2022-10-05T12:47:37.324" v="11" actId="1076"/>
          <ac:spMkLst>
            <pc:docMk/>
            <pc:sldMk cId="0" sldId="283"/>
            <ac:spMk id="9" creationId="{00000000-0000-0000-0000-000000000000}"/>
          </ac:spMkLst>
        </pc:spChg>
      </pc:sldChg>
      <pc:sldChg chg="modSp">
        <pc:chgData name="Peter Breidenbach" userId="aec2ee6b-8d9e-4184-9287-2078480ca9e6" providerId="ADAL" clId="{916952F9-9AE1-4DA1-A8A0-0457A1C4C0D9}" dt="2022-10-05T12:47:47.188" v="12" actId="1076"/>
        <pc:sldMkLst>
          <pc:docMk/>
          <pc:sldMk cId="0" sldId="293"/>
        </pc:sldMkLst>
        <pc:spChg chg="mod">
          <ac:chgData name="Peter Breidenbach" userId="aec2ee6b-8d9e-4184-9287-2078480ca9e6" providerId="ADAL" clId="{916952F9-9AE1-4DA1-A8A0-0457A1C4C0D9}" dt="2022-10-05T12:47:47.188" v="12" actId="1076"/>
          <ac:spMkLst>
            <pc:docMk/>
            <pc:sldMk cId="0" sldId="293"/>
            <ac:spMk id="9" creationId="{00000000-0000-0000-0000-000000000000}"/>
          </ac:spMkLst>
        </pc:spChg>
      </pc:sldChg>
      <pc:sldChg chg="modSp">
        <pc:chgData name="Peter Breidenbach" userId="aec2ee6b-8d9e-4184-9287-2078480ca9e6" providerId="ADAL" clId="{916952F9-9AE1-4DA1-A8A0-0457A1C4C0D9}" dt="2022-10-05T12:47:51.844" v="13" actId="1076"/>
        <pc:sldMkLst>
          <pc:docMk/>
          <pc:sldMk cId="0" sldId="294"/>
        </pc:sldMkLst>
        <pc:spChg chg="mod">
          <ac:chgData name="Peter Breidenbach" userId="aec2ee6b-8d9e-4184-9287-2078480ca9e6" providerId="ADAL" clId="{916952F9-9AE1-4DA1-A8A0-0457A1C4C0D9}" dt="2022-10-05T12:47:51.844" v="13" actId="1076"/>
          <ac:spMkLst>
            <pc:docMk/>
            <pc:sldMk cId="0" sldId="294"/>
            <ac:spMk id="9" creationId="{00000000-0000-0000-0000-000000000000}"/>
          </ac:spMkLst>
        </pc:spChg>
      </pc:sldChg>
      <pc:sldChg chg="modSp">
        <pc:chgData name="Peter Breidenbach" userId="aec2ee6b-8d9e-4184-9287-2078480ca9e6" providerId="ADAL" clId="{916952F9-9AE1-4DA1-A8A0-0457A1C4C0D9}" dt="2022-10-05T12:47:59.548" v="14" actId="1076"/>
        <pc:sldMkLst>
          <pc:docMk/>
          <pc:sldMk cId="0" sldId="295"/>
        </pc:sldMkLst>
        <pc:spChg chg="mod">
          <ac:chgData name="Peter Breidenbach" userId="aec2ee6b-8d9e-4184-9287-2078480ca9e6" providerId="ADAL" clId="{916952F9-9AE1-4DA1-A8A0-0457A1C4C0D9}" dt="2022-10-05T12:47:59.548" v="14" actId="1076"/>
          <ac:spMkLst>
            <pc:docMk/>
            <pc:sldMk cId="0" sldId="295"/>
            <ac:spMk id="9" creationId="{00000000-0000-0000-0000-000000000000}"/>
          </ac:spMkLst>
        </pc:spChg>
      </pc:sldChg>
      <pc:sldChg chg="modSp">
        <pc:chgData name="Peter Breidenbach" userId="aec2ee6b-8d9e-4184-9287-2078480ca9e6" providerId="ADAL" clId="{916952F9-9AE1-4DA1-A8A0-0457A1C4C0D9}" dt="2022-10-05T12:48:04.949" v="15" actId="1076"/>
        <pc:sldMkLst>
          <pc:docMk/>
          <pc:sldMk cId="0" sldId="296"/>
        </pc:sldMkLst>
        <pc:spChg chg="mod">
          <ac:chgData name="Peter Breidenbach" userId="aec2ee6b-8d9e-4184-9287-2078480ca9e6" providerId="ADAL" clId="{916952F9-9AE1-4DA1-A8A0-0457A1C4C0D9}" dt="2022-10-05T12:48:04.949" v="15" actId="1076"/>
          <ac:spMkLst>
            <pc:docMk/>
            <pc:sldMk cId="0" sldId="296"/>
            <ac:spMk id="9" creationId="{00000000-0000-0000-0000-000000000000}"/>
          </ac:spMkLst>
        </pc:spChg>
      </pc:sldChg>
      <pc:sldChg chg="modSp">
        <pc:chgData name="Peter Breidenbach" userId="aec2ee6b-8d9e-4184-9287-2078480ca9e6" providerId="ADAL" clId="{916952F9-9AE1-4DA1-A8A0-0457A1C4C0D9}" dt="2022-10-05T12:48:08.660" v="16" actId="1076"/>
        <pc:sldMkLst>
          <pc:docMk/>
          <pc:sldMk cId="0" sldId="297"/>
        </pc:sldMkLst>
        <pc:spChg chg="mod">
          <ac:chgData name="Peter Breidenbach" userId="aec2ee6b-8d9e-4184-9287-2078480ca9e6" providerId="ADAL" clId="{916952F9-9AE1-4DA1-A8A0-0457A1C4C0D9}" dt="2022-10-05T12:48:08.660" v="16" actId="1076"/>
          <ac:spMkLst>
            <pc:docMk/>
            <pc:sldMk cId="0" sldId="297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0C993-308E-4BF7-82C8-AA51DB0D0459}" type="datetimeFigureOut">
              <a:rPr lang="nl-NL" smtClean="0"/>
              <a:pPr/>
              <a:t>5-10-2022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B8A20-48B7-414D-B36B-703E0A6350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47901" y="6142151"/>
            <a:ext cx="3510049" cy="248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013" dirty="0"/>
          </a:p>
        </p:txBody>
      </p:sp>
    </p:spTree>
    <p:extLst>
      <p:ext uri="{BB962C8B-B14F-4D97-AF65-F5344CB8AC3E}">
        <p14:creationId xmlns:p14="http://schemas.microsoft.com/office/powerpoint/2010/main" val="1389221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5-10-2022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09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5-10-2022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7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9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75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35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2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3060000"/>
            <a:ext cx="621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75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000" y="3816000"/>
            <a:ext cx="621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35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38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0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/>
          <a:lstStyle>
            <a:lvl1pPr marL="0" indent="0" algn="l">
              <a:buFontTx/>
              <a:buNone/>
              <a:defRPr sz="9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43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29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9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24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27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4590000" y="0"/>
            <a:ext cx="27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9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0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3699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566000" y="1476000"/>
            <a:ext cx="54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24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47901" y="6142151"/>
            <a:ext cx="3510049" cy="248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013" dirty="0"/>
          </a:p>
        </p:txBody>
      </p:sp>
    </p:spTree>
    <p:extLst>
      <p:ext uri="{BB962C8B-B14F-4D97-AF65-F5344CB8AC3E}">
        <p14:creationId xmlns:p14="http://schemas.microsoft.com/office/powerpoint/2010/main" val="159400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00" y="0"/>
            <a:ext cx="1844802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67000" y="576000"/>
            <a:ext cx="6777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39000" y="1728000"/>
            <a:ext cx="5805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6631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202500" algn="l" defTabSz="51435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35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514350" rtl="0" eaLnBrk="1" latinLnBrk="0" hangingPunct="1">
        <a:lnSpc>
          <a:spcPct val="100000"/>
        </a:lnSpc>
        <a:spcBef>
          <a:spcPts val="0"/>
        </a:spcBef>
        <a:buFontTx/>
        <a:buNone/>
        <a:defRPr sz="135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E201F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rgbClr val="1E201F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rgbClr val="1E201F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827083"/>
          </a:xfrm>
        </p:spPr>
        <p:txBody>
          <a:bodyPr>
            <a:normAutofit/>
          </a:bodyPr>
          <a:lstStyle/>
          <a:p>
            <a:r>
              <a:rPr lang="nl-NL" sz="6000" b="1"/>
              <a:t>Habitateisen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56" y="514415"/>
            <a:ext cx="9144000" cy="928662"/>
          </a:xfrm>
        </p:spPr>
        <p:txBody>
          <a:bodyPr>
            <a:normAutofit/>
          </a:bodyPr>
          <a:lstStyle/>
          <a:p>
            <a:r>
              <a:rPr lang="nl-NL" sz="4000" dirty="0"/>
              <a:t>           Habitateisen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142976" y="1714489"/>
            <a:ext cx="7429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Habitat = leefomgeving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Aantal bepalende factoren voor het voorkomen van vissen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- Niet elke factor is even belangrijk voor elke vissoort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endParaRPr lang="nl-NL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259632" y="3789040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>
                <a:latin typeface="Arial" pitchFamily="34" charset="0"/>
                <a:cs typeface="Arial" pitchFamily="34" charset="0"/>
              </a:rPr>
              <a:t>Bepalende factoren:</a:t>
            </a: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 	</a:t>
            </a:r>
            <a:r>
              <a:rPr lang="nl-NL" sz="20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1</a:t>
            </a:r>
            <a:r>
              <a:rPr lang="nl-NL" sz="2000">
                <a:latin typeface="Arial" pitchFamily="34" charset="0"/>
                <a:cs typeface="Arial" pitchFamily="34" charset="0"/>
              </a:rPr>
              <a:t>				</a:t>
            </a:r>
            <a:r>
              <a:rPr lang="nl-NL" sz="20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2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WATERPLANTEN		- SUBSTRAAT	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STROMING			- VOEDSEL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ZUURSTOF			- DIEPTE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WATERTEMPERATUUR	- WATERKWALITEIT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ZUURGRAAD			- MIGRATIEMOGELIJKHEDEN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ZOUTGEHALTE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>
                <a:latin typeface="Arial" pitchFamily="34" charset="0"/>
                <a:cs typeface="Arial" pitchFamily="34" charset="0"/>
              </a:rPr>
              <a:t>WATERPLANTEN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Afzetten van eieren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Schuilmogelijkheid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Voedselbron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Er zijn: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Onderwaterplanten (groeien geheel onder water)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Drijfbladplanten (bladeren drijven op het water)</a:t>
            </a: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- Oever- of moerasplanten (steken boven water uit)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endParaRPr lang="nl-NL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-1620688" y="565832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>
                <a:latin typeface="Arial" pitchFamily="34" charset="0"/>
                <a:cs typeface="Arial" pitchFamily="34" charset="0"/>
              </a:rPr>
              <a:t>STROMING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Bepaalt voorkomen van vissoorten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Stilstaand water andere soorten dan stromend water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Stroomminnende soorten &gt; gestroomlijnd lichaam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Stroming &gt; zuurstof &gt; vissoorten &gt; eitjes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Sterkte stroming &gt; oppervlak, bodem, oevers, buitenbocht, binnenbocht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endParaRPr lang="nl-NL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-1620688" y="404664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>
                <a:latin typeface="Arial" pitchFamily="34" charset="0"/>
                <a:cs typeface="Arial" pitchFamily="34" charset="0"/>
              </a:rPr>
              <a:t>ZUURSTOF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Opname via kieuwen (op enkele uitzonderingen na)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In stilstaand en langzaam stromend water levering door algen en zuurstof (fotosynthese)</a:t>
            </a: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		      </a:t>
            </a:r>
            <a:r>
              <a:rPr lang="nl-NL" sz="1600" b="1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licht/bladgroen</a:t>
            </a: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   kooldioxide +   water  &gt;&gt;&gt;&gt;&gt;      suiker    + zuurstof</a:t>
            </a: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       6 CO2     +  6 H2O &gt;&gt;&gt;&gt;&gt;  C6H12O6  +    6 O2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r>
              <a:rPr lang="nl-NL" sz="2000">
                <a:latin typeface="Arial" pitchFamily="34" charset="0"/>
                <a:cs typeface="Arial" pitchFamily="34" charset="0"/>
              </a:rPr>
              <a:t>- In snelstromend water &gt; sterke stroming, turbulentie (beluchting)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Zuurstofbehoefte verschilt per vissoort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Eieren en embryo’s hebben relatief veel zuurstof nodig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endParaRPr lang="nl-NL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-1764704" y="260648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>
                <a:latin typeface="Arial" pitchFamily="34" charset="0"/>
                <a:cs typeface="Arial" pitchFamily="34" charset="0"/>
              </a:rPr>
              <a:t>WATERTEMPERATUUR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Sterke invloed op levensprocessen (groei, spijsverering)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Koudbloedig &gt; vis heeft temperatuur van leefomgeving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Vissen met ‘warmbloedige’ trekjes &gt; zwaardvis, tonijn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Winter &gt; voorkeur voor constante watertemperatuur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Ondiep water &gt; snel warm &gt; snelle ontwikkeling eieren + larven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Temperatuur ook van invloed op:</a:t>
            </a:r>
          </a:p>
          <a:p>
            <a:pPr lvl="1"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zuurstofgehalte</a:t>
            </a:r>
          </a:p>
          <a:p>
            <a:pPr lvl="1"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voorkomen waterplanten en organismen (voedsel)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-1764704" y="476672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>
                <a:latin typeface="Arial" pitchFamily="34" charset="0"/>
                <a:cs typeface="Arial" pitchFamily="34" charset="0"/>
              </a:rPr>
              <a:t>ZUURGRAAD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Zuurgraad = pH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Neutraal: pH = 7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Zuur: pH &lt; 7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Basisch/alkalisch: pH &gt; 7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pH bepaalt voorkomen vissoorten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Mede afhankelijk van andere variabelen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Amerikaanse Hondsvis: pH 3,5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Zeelt: pH 4 – 9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-1548680" y="476672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>
                <a:latin typeface="Arial" pitchFamily="34" charset="0"/>
                <a:cs typeface="Arial" pitchFamily="34" charset="0"/>
              </a:rPr>
              <a:t>ZOUTGEHALTE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Van grote invloed op de samenstelling van visstand en verspreiding van vissoorten</a:t>
            </a:r>
          </a:p>
          <a:p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Veel zoetwatervissen kunnen tot op zekere hoogte zout verdragen (brak water): pos, blankvoorn, kolblei, snoek, snoekbaars, karper, etc.</a:t>
            </a: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Brak water &gt; grote karper</a:t>
            </a:r>
          </a:p>
          <a:p>
            <a:pPr>
              <a:buFontTx/>
              <a:buChar char="-"/>
            </a:pPr>
            <a:endParaRPr lang="nl-NL" sz="200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Trekvissen zowel in zoet als zout water:</a:t>
            </a:r>
          </a:p>
          <a:p>
            <a:pPr lvl="1"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aal</a:t>
            </a:r>
          </a:p>
          <a:p>
            <a:pPr lvl="1"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zalm</a:t>
            </a:r>
          </a:p>
          <a:p>
            <a:pPr lvl="1"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bot</a:t>
            </a:r>
          </a:p>
          <a:p>
            <a:pPr lvl="1"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driedoornige stekelbaars</a:t>
            </a:r>
          </a:p>
          <a:p>
            <a:pPr lvl="1">
              <a:buFontTx/>
              <a:buChar char="-"/>
            </a:pPr>
            <a:r>
              <a:rPr lang="nl-NL" sz="2000">
                <a:latin typeface="Arial" pitchFamily="34" charset="0"/>
                <a:cs typeface="Arial" pitchFamily="34" charset="0"/>
              </a:rPr>
              <a:t> fint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-1836712" y="565832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a met balk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met balk" id="{B0BF65CB-C2C9-4429-A94E-72483D551B24}" vid="{84A47431-B53B-4357-A96A-EFE089C7A625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AAEC9EFA46844A12ECF48D0CD8BEF" ma:contentTypeVersion="14" ma:contentTypeDescription="Een nieuw document maken." ma:contentTypeScope="" ma:versionID="3218327880ffe5290664f59010f484bd">
  <xsd:schema xmlns:xsd="http://www.w3.org/2001/XMLSchema" xmlns:xs="http://www.w3.org/2001/XMLSchema" xmlns:p="http://schemas.microsoft.com/office/2006/metadata/properties" xmlns:ns3="73c99076-fb10-4eef-a9e8-924ed44a5eed" xmlns:ns4="e07fd1bf-034e-4a76-a3d7-13d0bfdc6bf3" targetNamespace="http://schemas.microsoft.com/office/2006/metadata/properties" ma:root="true" ma:fieldsID="50f858ed27a3199e99bb47c048b43935" ns3:_="" ns4:_="">
    <xsd:import namespace="73c99076-fb10-4eef-a9e8-924ed44a5eed"/>
    <xsd:import namespace="e07fd1bf-034e-4a76-a3d7-13d0bfdc6bf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c99076-fb10-4eef-a9e8-924ed44a5e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7fd1bf-034e-4a76-a3d7-13d0bfdc6b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C3ED3A-6EA8-4D34-824F-C70AEE61B7D7}">
  <ds:schemaRefs>
    <ds:schemaRef ds:uri="http://schemas.microsoft.com/office/2006/documentManagement/types"/>
    <ds:schemaRef ds:uri="73c99076-fb10-4eef-a9e8-924ed44a5eed"/>
    <ds:schemaRef ds:uri="http://purl.org/dc/elements/1.1/"/>
    <ds:schemaRef ds:uri="http://schemas.microsoft.com/office/2006/metadata/properties"/>
    <ds:schemaRef ds:uri="e07fd1bf-034e-4a76-a3d7-13d0bfdc6bf3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E15E22F-DD81-4E0A-B77A-6FEE95FFEF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c99076-fb10-4eef-a9e8-924ed44a5eed"/>
    <ds:schemaRef ds:uri="e07fd1bf-034e-4a76-a3d7-13d0bfdc6b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EBC9AC-A48D-4649-A3ED-864DB252EE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 met balk</Template>
  <TotalTime>3</TotalTime>
  <Words>426</Words>
  <Application>Microsoft Office PowerPoint</Application>
  <PresentationFormat>Diavoorstelling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Thema met balk</vt:lpstr>
      <vt:lpstr>Habitateisen</vt:lpstr>
      <vt:lpstr>           Habitateisen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Nederlandse vissen</dc:title>
  <dc:creator>peter breidenbach</dc:creator>
  <cp:lastModifiedBy>Peter Breidenbach</cp:lastModifiedBy>
  <cp:revision>43</cp:revision>
  <dcterms:created xsi:type="dcterms:W3CDTF">2010-03-21T17:17:02Z</dcterms:created>
  <dcterms:modified xsi:type="dcterms:W3CDTF">2022-10-05T12:48:13Z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0x0101006ECAAEC9EFA46844A12ECF48D0CD8BEF</vt:lpwstr>
  </property>
</Properties>
</file>